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4874" y="3472777"/>
            <a:ext cx="6402717" cy="1872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1730" y="6186921"/>
            <a:ext cx="3230729" cy="1042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42983" y="-318447"/>
            <a:ext cx="1842731" cy="10563707"/>
            <a:chOff x="16442983" y="-318447"/>
            <a:chExt cx="1842731" cy="105637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2983" y="-318447"/>
              <a:ext cx="1842731" cy="105637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84684" y="5103138"/>
            <a:ext cx="5462899" cy="6692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8688" y="7572926"/>
            <a:ext cx="6899835" cy="35714"/>
            <a:chOff x="10448688" y="7572926"/>
            <a:chExt cx="6899835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8688" y="7572926"/>
              <a:ext cx="689983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002528" y="2718311"/>
            <a:ext cx="10922882" cy="10922882"/>
            <a:chOff x="-2002528" y="2718311"/>
            <a:chExt cx="10922882" cy="109228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02528" y="2718311"/>
              <a:ext cx="10922882" cy="109228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6902" y="353433"/>
            <a:ext cx="3254709" cy="6680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74" y="1018762"/>
            <a:ext cx="1922331" cy="1321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7039" y="2519189"/>
            <a:ext cx="14365786" cy="15238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8679" y="5298098"/>
            <a:ext cx="10940522" cy="13293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6509" y="6975011"/>
            <a:ext cx="8081090" cy="1999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02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7189" y="1634927"/>
            <a:ext cx="1949650" cy="705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2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140" y="1445948"/>
            <a:ext cx="1922331" cy="1321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2857" y="1821247"/>
            <a:ext cx="4972923" cy="6643220"/>
            <a:chOff x="10472857" y="1821247"/>
            <a:chExt cx="4972923" cy="6643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7621" y="1726011"/>
              <a:ext cx="3796181" cy="11048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7621" y="4025070"/>
              <a:ext cx="3805705" cy="11071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7621" y="6326472"/>
              <a:ext cx="3856238" cy="110713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7621" y="7477173"/>
              <a:ext cx="3894333" cy="110713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7621" y="5175771"/>
              <a:ext cx="3834276" cy="110713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7621" y="2874370"/>
              <a:ext cx="3875286" cy="1107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3021" y="8308510"/>
            <a:ext cx="6171429" cy="1915914"/>
            <a:chOff x="12133021" y="8308510"/>
            <a:chExt cx="6171429" cy="1915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3021" y="8308510"/>
              <a:ext cx="6171429" cy="1915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80328" y="8351064"/>
            <a:ext cx="6171429" cy="1915914"/>
            <a:chOff x="5980328" y="8351064"/>
            <a:chExt cx="6171429" cy="1915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328" y="8351064"/>
              <a:ext cx="6171429" cy="1915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79" y="8369800"/>
            <a:ext cx="6171429" cy="1915914"/>
            <a:chOff x="99379" y="8369800"/>
            <a:chExt cx="6171429" cy="1915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79" y="8369800"/>
              <a:ext cx="6171429" cy="19159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8875" y="1149909"/>
            <a:ext cx="3338446" cy="13124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4274" y="3721670"/>
            <a:ext cx="10423557" cy="39999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9836" y="3413292"/>
            <a:ext cx="2723433" cy="2723433"/>
            <a:chOff x="9009836" y="3413292"/>
            <a:chExt cx="2723433" cy="2723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9836" y="3413292"/>
              <a:ext cx="2723433" cy="2723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99264" y="954577"/>
            <a:ext cx="2059872" cy="1029936"/>
            <a:chOff x="12699264" y="954577"/>
            <a:chExt cx="2059872" cy="1029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9264" y="954577"/>
              <a:ext cx="2059872" cy="1029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9269" y="893665"/>
            <a:ext cx="2181696" cy="1090848"/>
            <a:chOff x="13959269" y="893665"/>
            <a:chExt cx="2181696" cy="1090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9269" y="893665"/>
              <a:ext cx="2181696" cy="10908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77799" y="933142"/>
            <a:ext cx="2023790" cy="1011895"/>
            <a:chOff x="15377799" y="933142"/>
            <a:chExt cx="2023790" cy="10118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77799" y="933142"/>
              <a:ext cx="2023790" cy="10118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2837" y="2740929"/>
            <a:ext cx="2801774" cy="2801774"/>
            <a:chOff x="11862837" y="2740929"/>
            <a:chExt cx="2801774" cy="28017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2837" y="2740929"/>
              <a:ext cx="2801774" cy="28017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76624" y="4533891"/>
            <a:ext cx="2946987" cy="2946987"/>
            <a:chOff x="13576624" y="4533891"/>
            <a:chExt cx="2946987" cy="29469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76624" y="4533891"/>
              <a:ext cx="2946987" cy="29469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74" y="967498"/>
            <a:ext cx="1903284" cy="13732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5016" y="2983871"/>
            <a:ext cx="9366041" cy="4412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0755" y="554870"/>
            <a:ext cx="3540674" cy="2272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62466" y="7569747"/>
            <a:ext cx="531783" cy="857942"/>
            <a:chOff x="6162466" y="7569747"/>
            <a:chExt cx="531783" cy="8579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2466" y="7569747"/>
              <a:ext cx="531783" cy="8579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6559" y="808862"/>
            <a:ext cx="4486617" cy="3741207"/>
            <a:chOff x="7126559" y="808862"/>
            <a:chExt cx="4486617" cy="37412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26559" y="1917531"/>
              <a:ext cx="4486617" cy="2632537"/>
              <a:chOff x="7126559" y="1917531"/>
              <a:chExt cx="4486617" cy="26325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26559" y="1917531"/>
                <a:ext cx="4486617" cy="263253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9738" y="2125259"/>
              <a:ext cx="3860472" cy="228565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308287" y="808862"/>
              <a:ext cx="1729734" cy="915062"/>
              <a:chOff x="7308287" y="808862"/>
              <a:chExt cx="1729734" cy="91506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08287" y="808862"/>
                <a:ext cx="1729734" cy="91506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8449" y="916146"/>
              <a:ext cx="1505181" cy="845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5775" y="1891959"/>
            <a:ext cx="4486617" cy="2632537"/>
            <a:chOff x="12895775" y="1891959"/>
            <a:chExt cx="4486617" cy="26325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5775" y="1891959"/>
              <a:ext cx="4486617" cy="26325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8952" y="2289846"/>
            <a:ext cx="4382110" cy="1828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77503" y="783289"/>
            <a:ext cx="1729734" cy="915062"/>
            <a:chOff x="13077503" y="783289"/>
            <a:chExt cx="1729734" cy="9150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77503" y="783289"/>
              <a:ext cx="1729734" cy="9150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7666" y="890573"/>
            <a:ext cx="1452161" cy="8454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1563" y="6660823"/>
            <a:ext cx="4486617" cy="2632537"/>
            <a:chOff x="1361563" y="6660823"/>
            <a:chExt cx="4486617" cy="26325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1563" y="6660823"/>
              <a:ext cx="4486617" cy="26325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4778" y="6868554"/>
            <a:ext cx="3519853" cy="2285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43292" y="5552153"/>
            <a:ext cx="1729734" cy="915062"/>
            <a:chOff x="1543292" y="5552153"/>
            <a:chExt cx="1729734" cy="9150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3292" y="5552153"/>
              <a:ext cx="1729734" cy="9150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3415" y="5659439"/>
            <a:ext cx="1361333" cy="8365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32882" y="6660823"/>
            <a:ext cx="4486617" cy="2632537"/>
            <a:chOff x="7032882" y="6660823"/>
            <a:chExt cx="4486617" cy="26325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2882" y="6660823"/>
              <a:ext cx="4486617" cy="26325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06096" y="6868553"/>
            <a:ext cx="3947082" cy="2285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4610" y="5552153"/>
            <a:ext cx="1729734" cy="915062"/>
            <a:chOff x="7214610" y="5552153"/>
            <a:chExt cx="1729734" cy="9150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4610" y="5552153"/>
              <a:ext cx="1729734" cy="9150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44734" y="5659436"/>
            <a:ext cx="1408361" cy="8365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95775" y="5552153"/>
            <a:ext cx="4486617" cy="3741207"/>
            <a:chOff x="12895775" y="5552153"/>
            <a:chExt cx="4486617" cy="37412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95775" y="6660823"/>
              <a:ext cx="4486617" cy="2632537"/>
              <a:chOff x="12895775" y="6660823"/>
              <a:chExt cx="4486617" cy="263253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895775" y="6660823"/>
                <a:ext cx="4486617" cy="263253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68994" y="6868552"/>
              <a:ext cx="2548234" cy="228565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077503" y="5552153"/>
              <a:ext cx="1729734" cy="915062"/>
              <a:chOff x="13077503" y="5552153"/>
              <a:chExt cx="1729734" cy="91506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77503" y="5552153"/>
                <a:ext cx="1729734" cy="91506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07631" y="5659437"/>
              <a:ext cx="1408952" cy="8365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73285" y="7569747"/>
            <a:ext cx="531783" cy="857942"/>
            <a:chOff x="11873285" y="7569747"/>
            <a:chExt cx="531783" cy="8579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73285" y="7569747"/>
              <a:ext cx="531783" cy="8579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85697" y="2653892"/>
            <a:ext cx="531783" cy="857942"/>
            <a:chOff x="11985697" y="2653892"/>
            <a:chExt cx="531783" cy="8579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85697" y="2653892"/>
              <a:ext cx="531783" cy="8579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6589" y="7569747"/>
            <a:ext cx="531783" cy="857942"/>
            <a:chOff x="456589" y="7569747"/>
            <a:chExt cx="531783" cy="8579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6589" y="7569747"/>
              <a:ext cx="531783" cy="857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3997" y="-425517"/>
            <a:ext cx="21153709" cy="7447059"/>
            <a:chOff x="-1433997" y="-425517"/>
            <a:chExt cx="21153709" cy="7447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3997" y="-425517"/>
              <a:ext cx="21153709" cy="7447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33997" y="9942857"/>
            <a:ext cx="21153709" cy="1898525"/>
            <a:chOff x="-1433997" y="9942857"/>
            <a:chExt cx="21153709" cy="1898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3997" y="9942857"/>
              <a:ext cx="21153709" cy="18985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1906" y="8134687"/>
            <a:ext cx="10393939" cy="93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85744" y="720801"/>
            <a:ext cx="6323780" cy="6300742"/>
            <a:chOff x="11485744" y="720801"/>
            <a:chExt cx="6323780" cy="6300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5744" y="720801"/>
              <a:ext cx="6323780" cy="6300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800258"/>
            <a:ext cx="11238499" cy="2221284"/>
            <a:chOff x="0" y="4800258"/>
            <a:chExt cx="11238499" cy="2221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00258"/>
              <a:ext cx="11238499" cy="22212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447" y="7714821"/>
            <a:ext cx="5200543" cy="17223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7991" y="7373943"/>
            <a:ext cx="183238" cy="2376714"/>
            <a:chOff x="6717991" y="7373943"/>
            <a:chExt cx="183238" cy="2376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70776" y="8523062"/>
              <a:ext cx="2374809" cy="80381"/>
              <a:chOff x="5570776" y="8523062"/>
              <a:chExt cx="2374809" cy="803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570776" y="8523062"/>
                <a:ext cx="2374809" cy="80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73633" y="8521157"/>
              <a:ext cx="2374809" cy="80381"/>
              <a:chOff x="5673633" y="8521157"/>
              <a:chExt cx="2374809" cy="803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673633" y="8521157"/>
                <a:ext cx="2374809" cy="803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3997" y="-425517"/>
            <a:ext cx="21153709" cy="7447059"/>
            <a:chOff x="-1433997" y="-425517"/>
            <a:chExt cx="21153709" cy="7447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3997" y="-425517"/>
              <a:ext cx="21153709" cy="7447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33997" y="9942857"/>
            <a:ext cx="21153709" cy="1898525"/>
            <a:chOff x="-1433997" y="9942857"/>
            <a:chExt cx="21153709" cy="1898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3997" y="9942857"/>
              <a:ext cx="21153709" cy="18985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2512" y="8059745"/>
            <a:ext cx="8510053" cy="9314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447" y="7662726"/>
            <a:ext cx="7852486" cy="1697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7298996"/>
            <a:ext cx="183238" cy="2376714"/>
            <a:chOff x="9142857" y="7298996"/>
            <a:chExt cx="183238" cy="2376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5643" y="8448115"/>
              <a:ext cx="2374809" cy="80381"/>
              <a:chOff x="7995643" y="8448115"/>
              <a:chExt cx="2374809" cy="803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7995643" y="8448115"/>
                <a:ext cx="2374809" cy="803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98500" y="8446211"/>
              <a:ext cx="2374809" cy="80381"/>
              <a:chOff x="8098500" y="8446211"/>
              <a:chExt cx="2374809" cy="80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098500" y="8446211"/>
                <a:ext cx="2374809" cy="8038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1332" y="650311"/>
            <a:ext cx="9620606" cy="1217182"/>
            <a:chOff x="841332" y="650311"/>
            <a:chExt cx="9620606" cy="1217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332" y="650311"/>
              <a:ext cx="9620606" cy="1217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1332" y="2332791"/>
            <a:ext cx="1925492" cy="1213699"/>
            <a:chOff x="841332" y="2332791"/>
            <a:chExt cx="1925492" cy="12136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332" y="2332791"/>
              <a:ext cx="1925492" cy="1213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5361" y="3921196"/>
            <a:ext cx="8267496" cy="2661515"/>
            <a:chOff x="875361" y="3921196"/>
            <a:chExt cx="8267496" cy="26615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361" y="3921196"/>
              <a:ext cx="8267496" cy="26615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30168" y="846724"/>
            <a:ext cx="7037045" cy="5362060"/>
            <a:chOff x="10930168" y="846724"/>
            <a:chExt cx="7037045" cy="53620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0168" y="846724"/>
              <a:ext cx="7037045" cy="53620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76162" y="6327494"/>
            <a:ext cx="1518272" cy="15182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48132" y="6313487"/>
            <a:ext cx="1546284" cy="15462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48113" y="6311097"/>
            <a:ext cx="1551064" cy="155106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52876" y="6294774"/>
            <a:ext cx="1583711" cy="15837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3997" y="-425517"/>
            <a:ext cx="21153709" cy="7447059"/>
            <a:chOff x="-1433997" y="-425517"/>
            <a:chExt cx="21153709" cy="7447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3997" y="-425517"/>
              <a:ext cx="21153709" cy="74470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33997" y="9942857"/>
            <a:ext cx="21153709" cy="1898525"/>
            <a:chOff x="-1433997" y="9942857"/>
            <a:chExt cx="21153709" cy="18985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33997" y="9942857"/>
              <a:ext cx="21153709" cy="18985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8610" y="8009268"/>
            <a:ext cx="8996653" cy="9314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447" y="7644821"/>
            <a:ext cx="3900152" cy="1717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76927" y="7368211"/>
            <a:ext cx="183238" cy="2376714"/>
            <a:chOff x="5276927" y="7368211"/>
            <a:chExt cx="183238" cy="2376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29713" y="8517330"/>
              <a:ext cx="2374809" cy="80381"/>
              <a:chOff x="4129713" y="8517330"/>
              <a:chExt cx="2374809" cy="8038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129713" y="8517330"/>
                <a:ext cx="2374809" cy="803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32570" y="8515425"/>
              <a:ext cx="2374809" cy="80381"/>
              <a:chOff x="4232570" y="8515425"/>
              <a:chExt cx="2374809" cy="80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4232570" y="8515425"/>
                <a:ext cx="2374809" cy="8038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460165" y="4247604"/>
            <a:ext cx="11763619" cy="1659146"/>
            <a:chOff x="5460165" y="4247604"/>
            <a:chExt cx="11763619" cy="1659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0165" y="4247604"/>
              <a:ext cx="11763619" cy="1659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2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7189" y="3577299"/>
            <a:ext cx="1892508" cy="31670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2022-12-16T18:03:15Z</dcterms:created>
  <dcterms:modified xsi:type="dcterms:W3CDTF">2022-12-16T18:03:15Z</dcterms:modified>
</cp:coreProperties>
</file>